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anrope SemiBold"/>
      <p:regular r:id="rId18"/>
      <p:bold r:id="rId19"/>
    </p:embeddedFont>
    <p:embeddedFont>
      <p:font typeface="Manrope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nrop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anrope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anropeSemiBold-bold.fntdata"/><Relationship Id="rId6" Type="http://schemas.openxmlformats.org/officeDocument/2006/relationships/slide" Target="slides/slide1.xml"/><Relationship Id="rId18" Type="http://schemas.openxmlformats.org/officeDocument/2006/relationships/font" Target="fonts/Manrope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bb0a76c4a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3bb0a76c4a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b0a76c4a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g3bb0a76c4a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bb0a76c4a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g3bb0a76c4a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scfghgboard –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Name : Uchiha</a:t>
            </a:r>
            <a:endParaRPr b="0" i="0" sz="1600" u="none" cap="none" strike="noStrike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b="0" i="0" lang="en-GB" sz="1600" u="none" cap="none" strike="noStrike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Problem Statement :</a:t>
            </a:r>
            <a:r>
              <a:rPr lang="en-GB" sz="160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Clinical Notes Summarization Assistant</a:t>
            </a:r>
            <a:endParaRPr sz="900">
              <a:solidFill>
                <a:srgbClr val="FFFFFF"/>
              </a:solidFill>
              <a:highlight>
                <a:srgbClr val="211D2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sz="160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Leader Name : </a:t>
            </a:r>
            <a:r>
              <a:rPr lang="en-GB" sz="160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Shaik Mohammad Asrar Ahammad</a:t>
            </a:r>
            <a:endParaRPr b="0" i="0" sz="1600" u="none" cap="none" strike="noStrike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/>
        </p:nvSpPr>
        <p:spPr>
          <a:xfrm>
            <a:off x="311700" y="863550"/>
            <a:ext cx="86181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Technologies to be used in the solution: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AI / NLP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Amazon Bedrock (Claude / Llama) for summarization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Optional retrieval: Amazon Kendra / OpenSearch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Backend &amp; Orchestration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AWS Lambda for pipeline orchestration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Amazon API Gateway for service interface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Storage &amp; Observability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Amazon S3 for input/output storage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Amazon CloudWatch for logging, auditing, and monitoring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>
            <a:off x="311700" y="863550"/>
            <a:ext cx="86181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Technologies to be used in the solution: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Frontend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React / Next.js for structured clinical summary UI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Data &amp; Medical Context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Synthetic/Public clinical notes (e.g., MIMIC/i2b2)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Optional ontologies: SNOMED CT / ICD-10 / RxNorm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Security &amp; Compliance (Optional Enhancements)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AWS IAM for secure access control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AWS Amplify for deployment and scaling (optional)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4" title="AI for Bharddat BANNER –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11700" y="863550"/>
            <a:ext cx="8600700" cy="40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Brief about the Idea: </a:t>
            </a: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Clinical Summarization Assistant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Summarizes long clinical notes into concise, structured outputs for handoffs and rounds.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Reduces clinician cognitive load and review time using synthetic/public medical data.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Enforces responsible AI: no diagnosis, no treatment, factual fidelity, traceability, uncertainty.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Uses AWS Bedrock, Lambda, API Gateway, and S3 for scalable workflow automation.</a:t>
            </a:r>
            <a:endParaRPr b="1" i="0" sz="1700" u="none" cap="none" strike="noStrike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311700" y="863550"/>
            <a:ext cx="8721900" cy="40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How different is it from existing ideas?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Focuses on workflow-grade clinical handoffs vs. generic medical summarization tools.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Enforces strict safety constraints (no diagnosis/treatment), aligned with real hospital responsibility boundaries.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Produces structured summaries with required clinical sections, not just free-text abstraction.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Adds red-flag detection, uncertainty handling, and traceability to source information.</a:t>
            </a:r>
            <a:b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</a:b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311700" y="863550"/>
            <a:ext cx="8721900" cy="40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How will it solve the problem?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Converts long free-text notes into actionable summaries optimized for rounds and handoffs.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Reduces cognitive load and documentation review time for clinicians under time pressure.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Improves information transfer and situational awareness across multidisciplinary care teams.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Enables reliable, repeatable, and auditable summaries using synthetic/public datasets.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311700" y="863550"/>
            <a:ext cx="8721900" cy="40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USP of the Clinical Summarization Assistant (Unique Value Proposition)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Purpose-built for clinical workflow automation, not patient-facing advice or diagnostics.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Responsible-by-design: includes safety filters, compliance constraints, and ambiguity preservation.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Structured outputs allow integration with EHRs, research tools, and downstream automation.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Flexible AWS architecture (Bedrock + Lambda + S3 + optional Kendra) enables scalable deployment.</a:t>
            </a:r>
            <a:endParaRPr b="1" sz="17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311700" y="863550"/>
            <a:ext cx="45552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List of features offered by the </a:t>
            </a:r>
            <a:r>
              <a:rPr b="1" lang="en-GB"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Clinical Summarization Assistant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Converts long clinical notes into structured, handoff summaries.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Highlights red flags, pending actions, and uncertainties for situational awareness.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Enforces safety constraints: no diagnosis/treatment, source traceability.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700"/>
              <a:buFont typeface="Manrope"/>
              <a:buChar char="●"/>
            </a:pP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Scales via AWS (Bedrock + Lambda + S3) with logging and audit capabilities.</a:t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88" name="Google Shape;88;p18" title="IMG_20260121_201751136 (1)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7798" y="630150"/>
            <a:ext cx="3882867" cy="427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277125" y="586925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Process flow diagram of </a:t>
            </a:r>
            <a:r>
              <a:rPr b="1" lang="en-GB"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Clinical Summarization Assistant</a:t>
            </a:r>
            <a:endParaRPr b="0" i="0" sz="1400" u="none" cap="none" strike="noStrike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95" name="Google Shape;95;p19" title="processflo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175" y="1074501"/>
            <a:ext cx="7531802" cy="379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/>
        </p:nvSpPr>
        <p:spPr>
          <a:xfrm>
            <a:off x="285775" y="526425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Wireframes</a:t>
            </a:r>
            <a:r>
              <a:rPr b="1" lang="en-GB" sz="170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of </a:t>
            </a:r>
            <a:r>
              <a:rPr b="1" lang="en-GB"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Clinical Summarization Assistant</a:t>
            </a: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endParaRPr b="1" i="0" sz="1700" u="none" cap="none" strike="noStrike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113" y="928542"/>
            <a:ext cx="7531802" cy="3909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/>
        </p:nvSpPr>
        <p:spPr>
          <a:xfrm>
            <a:off x="303050" y="630150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Architecture diagram:</a:t>
            </a:r>
            <a:endParaRPr b="0" i="0" sz="1400" u="none" cap="none" strike="noStrike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275" y="1074075"/>
            <a:ext cx="8103450" cy="38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